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9"/>
  </p:sldMasterIdLst>
  <p:notesMasterIdLst>
    <p:notesMasterId r:id="rId31"/>
  </p:notesMasterIdLst>
  <p:handoutMasterIdLst>
    <p:handoutMasterId r:id="rId32"/>
  </p:handoutMasterIdLst>
  <p:sldIdLst>
    <p:sldId id="256" r:id="rId20"/>
    <p:sldId id="494" r:id="rId21"/>
    <p:sldId id="527" r:id="rId22"/>
    <p:sldId id="529" r:id="rId23"/>
    <p:sldId id="513" r:id="rId24"/>
    <p:sldId id="532" r:id="rId25"/>
    <p:sldId id="533" r:id="rId26"/>
    <p:sldId id="516" r:id="rId27"/>
    <p:sldId id="541" r:id="rId28"/>
    <p:sldId id="517" r:id="rId29"/>
    <p:sldId id="523" r:id="rId30"/>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son, Shari" initials="WS" lastIdx="19" clrIdx="0">
    <p:extLst>
      <p:ext uri="{19B8F6BF-5375-455C-9EA6-DF929625EA0E}">
        <p15:presenceInfo xmlns:p15="http://schemas.microsoft.com/office/powerpoint/2012/main" userId="S-1-5-21-1339303556-449845944-1601390327-3519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6E32"/>
    <a:srgbClr val="0C6CB6"/>
    <a:srgbClr val="5DC1EF"/>
    <a:srgbClr val="076CBA"/>
    <a:srgbClr val="62C3EF"/>
    <a:srgbClr val="47AA41"/>
    <a:srgbClr val="0F582B"/>
    <a:srgbClr val="0080FF"/>
    <a:srgbClr val="336699"/>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4" autoAdjust="0"/>
    <p:restoredTop sz="96115" autoAdjust="0"/>
  </p:normalViewPr>
  <p:slideViewPr>
    <p:cSldViewPr>
      <p:cViewPr varScale="1">
        <p:scale>
          <a:sx n="110" d="100"/>
          <a:sy n="110" d="100"/>
        </p:scale>
        <p:origin x="864" y="108"/>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262" y="45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slide" Target="slides/slide7.xml"/><Relationship Id="rId3" Type="http://schemas.openxmlformats.org/officeDocument/2006/relationships/customXml" Target="../customXml/item3.xml"/><Relationship Id="rId21"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slide" Target="slides/slide6.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slide" Target="slides/slide1.xml"/><Relationship Id="rId29"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5.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slide" Target="slides/slide4.xml"/><Relationship Id="rId28" Type="http://schemas.openxmlformats.org/officeDocument/2006/relationships/slide" Target="slides/slide9.xml"/><Relationship Id="rId36"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slideMaster" Target="slideMasters/slideMaster1.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 Target="slides/slide3.xml"/><Relationship Id="rId27" Type="http://schemas.openxmlformats.org/officeDocument/2006/relationships/slide" Target="slides/slide8.xml"/><Relationship Id="rId30" Type="http://schemas.openxmlformats.org/officeDocument/2006/relationships/slide" Target="slides/slide1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endParaRPr lang="en-US" dirty="0"/>
          </a:p>
        </p:txBody>
      </p:sp>
      <p:sp>
        <p:nvSpPr>
          <p:cNvPr id="1024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dirty="0"/>
          </a:p>
        </p:txBody>
      </p:sp>
      <p:sp>
        <p:nvSpPr>
          <p:cNvPr id="1024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fld id="{A1045046-6350-465A-BFDB-0AA4CF29CC8F}" type="slidenum">
              <a:rPr lang="en-US"/>
              <a:pPr>
                <a:defRPr/>
              </a:pPr>
              <a:t>‹#›</a:t>
            </a:fld>
            <a:endParaRPr lang="en-US" dirty="0"/>
          </a:p>
        </p:txBody>
      </p:sp>
    </p:spTree>
    <p:extLst>
      <p:ext uri="{BB962C8B-B14F-4D97-AF65-F5344CB8AC3E}">
        <p14:creationId xmlns:p14="http://schemas.microsoft.com/office/powerpoint/2010/main" val="29061827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endParaRPr lang="en-US" dirty="0"/>
          </a:p>
        </p:txBody>
      </p:sp>
      <p:sp>
        <p:nvSpPr>
          <p:cNvPr id="409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eaLnBrk="0" hangingPunct="0">
              <a:defRPr sz="1200">
                <a:latin typeface="Arial" charset="0"/>
                <a:ea typeface="ＭＳ Ｐゴシック" pitchFamily="84"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eaLnBrk="0" hangingPunct="0">
              <a:defRPr sz="1200">
                <a:latin typeface="Arial" charset="0"/>
                <a:ea typeface="ＭＳ Ｐゴシック" pitchFamily="84" charset="-128"/>
                <a:cs typeface="+mn-cs"/>
              </a:defRPr>
            </a:lvl1pPr>
          </a:lstStyle>
          <a:p>
            <a:pPr>
              <a:defRPr/>
            </a:pPr>
            <a:fld id="{4C0C5904-3E26-4A5A-A378-5BDD00F2F294}" type="slidenum">
              <a:rPr lang="en-US"/>
              <a:pPr>
                <a:defRPr/>
              </a:pPr>
              <a:t>‹#›</a:t>
            </a:fld>
            <a:endParaRPr lang="en-US" dirty="0"/>
          </a:p>
        </p:txBody>
      </p:sp>
    </p:spTree>
    <p:extLst>
      <p:ext uri="{BB962C8B-B14F-4D97-AF65-F5344CB8AC3E}">
        <p14:creationId xmlns:p14="http://schemas.microsoft.com/office/powerpoint/2010/main" val="400264385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4"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634478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780056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3270751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2848738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r>
              <a:rPr lang="en-US" baseline="0" dirty="0">
                <a:latin typeface="Arial" pitchFamily="34" charset="0"/>
                <a:ea typeface="ＭＳ Ｐゴシック"/>
              </a:rPr>
              <a:t>*An estimated 700 papers reports for 2016 were submitted to R7 of varying data quality. </a:t>
            </a:r>
          </a:p>
        </p:txBody>
      </p:sp>
    </p:spTree>
    <p:extLst>
      <p:ext uri="{BB962C8B-B14F-4D97-AF65-F5344CB8AC3E}">
        <p14:creationId xmlns:p14="http://schemas.microsoft.com/office/powerpoint/2010/main" val="1181871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857670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baseline="0" dirty="0">
              <a:latin typeface="Arial" pitchFamily="34" charset="0"/>
              <a:ea typeface="ＭＳ Ｐゴシック"/>
            </a:endParaRPr>
          </a:p>
        </p:txBody>
      </p:sp>
    </p:spTree>
    <p:extLst>
      <p:ext uri="{BB962C8B-B14F-4D97-AF65-F5344CB8AC3E}">
        <p14:creationId xmlns:p14="http://schemas.microsoft.com/office/powerpoint/2010/main" val="2233222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baseline="0" dirty="0">
              <a:latin typeface="Arial" pitchFamily="34" charset="0"/>
              <a:ea typeface="ＭＳ Ｐゴシック"/>
            </a:endParaRPr>
          </a:p>
        </p:txBody>
      </p:sp>
    </p:spTree>
    <p:extLst>
      <p:ext uri="{BB962C8B-B14F-4D97-AF65-F5344CB8AC3E}">
        <p14:creationId xmlns:p14="http://schemas.microsoft.com/office/powerpoint/2010/main" val="1835566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baseline="0" dirty="0">
              <a:latin typeface="Arial" pitchFamily="34" charset="0"/>
              <a:ea typeface="ＭＳ Ｐゴシック"/>
            </a:endParaRPr>
          </a:p>
        </p:txBody>
      </p:sp>
    </p:spTree>
    <p:extLst>
      <p:ext uri="{BB962C8B-B14F-4D97-AF65-F5344CB8AC3E}">
        <p14:creationId xmlns:p14="http://schemas.microsoft.com/office/powerpoint/2010/main" val="149011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2251582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dirty="0">
              <a:latin typeface="Arial" pitchFamily="34" charset="0"/>
              <a:ea typeface="ＭＳ Ｐゴシック"/>
            </a:endParaRPr>
          </a:p>
        </p:txBody>
      </p:sp>
    </p:spTree>
    <p:extLst>
      <p:ext uri="{BB962C8B-B14F-4D97-AF65-F5344CB8AC3E}">
        <p14:creationId xmlns:p14="http://schemas.microsoft.com/office/powerpoint/2010/main" val="2577066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pic>
        <p:nvPicPr>
          <p:cNvPr id="5" name="Picture 18"/>
          <p:cNvPicPr>
            <a:picLocks noChangeAspect="1" noChangeArrowheads="1"/>
          </p:cNvPicPr>
          <p:nvPr userDrawn="1"/>
        </p:nvPicPr>
        <p:blipFill>
          <a:blip r:embed="rId3" cstate="print"/>
          <a:srcRect/>
          <a:stretch>
            <a:fillRect/>
          </a:stretch>
        </p:blipFill>
        <p:spPr bwMode="auto">
          <a:xfrm>
            <a:off x="2133600" y="1676400"/>
            <a:ext cx="4876800" cy="4481513"/>
          </a:xfrm>
          <a:prstGeom prst="rect">
            <a:avLst/>
          </a:prstGeom>
          <a:noFill/>
          <a:ln w="9525">
            <a:noFill/>
            <a:miter lim="800000"/>
            <a:headEnd/>
            <a:tailEnd/>
          </a:ln>
        </p:spPr>
      </p:pic>
      <p:sp>
        <p:nvSpPr>
          <p:cNvPr id="15363" name="Rectangle 3"/>
          <p:cNvSpPr>
            <a:spLocks noGrp="1" noChangeArrowheads="1"/>
          </p:cNvSpPr>
          <p:nvPr>
            <p:ph type="ctrTitle"/>
          </p:nvPr>
        </p:nvSpPr>
        <p:spPr>
          <a:xfrm>
            <a:off x="685800" y="2286000"/>
            <a:ext cx="7772400" cy="1143000"/>
          </a:xfrm>
        </p:spPr>
        <p:txBody>
          <a:bodyPr/>
          <a:lstStyle>
            <a:lvl1pPr>
              <a:defRPr sz="3600" b="1">
                <a:solidFill>
                  <a:srgbClr val="000000"/>
                </a:solidFill>
              </a:defRPr>
            </a:lvl1pPr>
          </a:lstStyle>
          <a:p>
            <a:r>
              <a:rPr lang="en-US"/>
              <a:t>Click to edit Master title style</a:t>
            </a:r>
          </a:p>
        </p:txBody>
      </p:sp>
      <p:sp>
        <p:nvSpPr>
          <p:cNvPr id="153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smtClean="0"/>
            </a:lvl1pPr>
          </a:lstStyle>
          <a:p>
            <a:pPr>
              <a:defRPr/>
            </a:pPr>
            <a:endParaRPr lang="en-US" dirty="0"/>
          </a:p>
        </p:txBody>
      </p:sp>
      <p:sp>
        <p:nvSpPr>
          <p:cNvPr id="8" name="Rectangle 7"/>
          <p:cNvSpPr>
            <a:spLocks noGrp="1" noChangeArrowheads="1"/>
          </p:cNvSpPr>
          <p:nvPr>
            <p:ph type="sldNum" sz="quarter" idx="12"/>
          </p:nvPr>
        </p:nvSpPr>
        <p:spPr/>
        <p:txBody>
          <a:bodyPr/>
          <a:lstStyle>
            <a:lvl1pPr>
              <a:defRPr/>
            </a:lvl1pPr>
          </a:lstStyle>
          <a:p>
            <a:pPr>
              <a:defRPr/>
            </a:pPr>
            <a:fld id="{6B969198-4C8A-4542-87F3-7D4C07FCACD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a:t>
            </a:r>
            <a:r>
              <a:rPr lang="en-US" dirty="0" err="1"/>
              <a:t>lev</a:t>
            </a:r>
            <a:endParaRPr lang="en-US" dirty="0"/>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smtClean="0"/>
            </a:lvl1pPr>
          </a:lstStyle>
          <a:p>
            <a:pPr>
              <a:defRPr/>
            </a:pPr>
            <a:endParaRPr lang="en-US" dirty="0"/>
          </a:p>
        </p:txBody>
      </p:sp>
      <p:sp>
        <p:nvSpPr>
          <p:cNvPr id="6" name="Footer Placeholder 4"/>
          <p:cNvSpPr>
            <a:spLocks noGrp="1"/>
          </p:cNvSpPr>
          <p:nvPr>
            <p:ph type="ftr" sz="quarter" idx="11"/>
          </p:nvPr>
        </p:nvSpPr>
        <p:spPr/>
        <p:txBody>
          <a:bodyPr/>
          <a:lstStyle>
            <a:lvl1pPr>
              <a:defRPr sz="1400"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B23CCE5-987D-4761-AC80-A28C8DAA52C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Vertical Title 1"/>
          <p:cNvSpPr>
            <a:spLocks noGrp="1"/>
          </p:cNvSpPr>
          <p:nvPr>
            <p:ph type="title" orient="vert"/>
          </p:nvPr>
        </p:nvSpPr>
        <p:spPr>
          <a:xfrm>
            <a:off x="6515100" y="1600200"/>
            <a:ext cx="1943100" cy="4495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600200"/>
            <a:ext cx="56769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smtClean="0"/>
            </a:lvl1pPr>
          </a:lstStyle>
          <a:p>
            <a:pPr>
              <a:defRPr/>
            </a:pPr>
            <a:endParaRPr lang="en-US" dirty="0"/>
          </a:p>
        </p:txBody>
      </p:sp>
      <p:sp>
        <p:nvSpPr>
          <p:cNvPr id="6" name="Footer Placeholder 4"/>
          <p:cNvSpPr>
            <a:spLocks noGrp="1"/>
          </p:cNvSpPr>
          <p:nvPr>
            <p:ph type="ftr" sz="quarter" idx="11"/>
          </p:nvPr>
        </p:nvSpPr>
        <p:spPr/>
        <p:txBody>
          <a:bodyPr/>
          <a:lstStyle>
            <a:lvl1pPr>
              <a:defRPr sz="1400"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E0B6C1F-BEC4-4CB9-927E-E6EF4F8B405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ClipArt Placeholder 2"/>
          <p:cNvSpPr>
            <a:spLocks noGrp="1"/>
          </p:cNvSpPr>
          <p:nvPr>
            <p:ph type="clipArt" sz="half" idx="1"/>
          </p:nvPr>
        </p:nvSpPr>
        <p:spPr>
          <a:xfrm>
            <a:off x="685800" y="2667000"/>
            <a:ext cx="3810000" cy="3429000"/>
          </a:xfrm>
        </p:spPr>
        <p:txBody>
          <a:bodyPr/>
          <a:lstStyle/>
          <a:p>
            <a:pPr lvl="0"/>
            <a:endParaRPr lang="en-US" noProof="0" dirty="0"/>
          </a:p>
        </p:txBody>
      </p:sp>
      <p:sp>
        <p:nvSpPr>
          <p:cNvPr id="4" name="Text Placeholder 3"/>
          <p:cNvSpPr>
            <a:spLocks noGrp="1"/>
          </p:cNvSpPr>
          <p:nvPr>
            <p:ph type="body"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smtClean="0"/>
            </a:lvl1pPr>
          </a:lstStyle>
          <a:p>
            <a:pPr>
              <a:defRPr/>
            </a:pPr>
            <a:endParaRPr lang="en-US" dirty="0"/>
          </a:p>
        </p:txBody>
      </p:sp>
      <p:sp>
        <p:nvSpPr>
          <p:cNvPr id="7" name="Footer Placeholder 5"/>
          <p:cNvSpPr>
            <a:spLocks noGrp="1"/>
          </p:cNvSpPr>
          <p:nvPr>
            <p:ph type="ftr" sz="quarter" idx="11"/>
          </p:nvPr>
        </p:nvSpPr>
        <p:spPr/>
        <p:txBody>
          <a:bodyPr/>
          <a:lstStyle>
            <a:lvl1pPr>
              <a:defRPr smtClean="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764905AB-68A7-49BE-AE92-CF7087C0350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SmartArt Placeholder 2"/>
          <p:cNvSpPr>
            <a:spLocks noGrp="1"/>
          </p:cNvSpPr>
          <p:nvPr>
            <p:ph type="dgm" idx="1"/>
          </p:nvPr>
        </p:nvSpPr>
        <p:spPr>
          <a:xfrm>
            <a:off x="685800" y="2667000"/>
            <a:ext cx="7772400" cy="3429000"/>
          </a:xfrm>
        </p:spPr>
        <p:txBody>
          <a:bodyPr/>
          <a:lstStyle/>
          <a:p>
            <a:pPr lvl="0"/>
            <a:endParaRPr lang="en-US" noProof="0" dirty="0"/>
          </a:p>
        </p:txBody>
      </p:sp>
      <p:sp>
        <p:nvSpPr>
          <p:cNvPr id="5" name="Date Placeholder 3"/>
          <p:cNvSpPr>
            <a:spLocks noGrp="1"/>
          </p:cNvSpPr>
          <p:nvPr>
            <p:ph type="dt" sz="half" idx="10"/>
          </p:nvPr>
        </p:nvSpPr>
        <p:spPr/>
        <p:txBody>
          <a:bodyPr/>
          <a:lstStyle>
            <a:lvl1pPr>
              <a:defRPr smtClean="0"/>
            </a:lvl1pPr>
          </a:lstStyle>
          <a:p>
            <a:pPr>
              <a:defRPr/>
            </a:pPr>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274564E-6CA2-461F-98D2-4E4AC57A653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62000" y="1600200"/>
            <a:ext cx="7620000" cy="990600"/>
          </a:xfrm>
        </p:spPr>
        <p:txBody>
          <a:bodyPr/>
          <a:lstStyle/>
          <a:p>
            <a:r>
              <a:rPr lang="en-US"/>
              <a:t>Click to edit Master title style</a:t>
            </a:r>
          </a:p>
        </p:txBody>
      </p:sp>
      <p:sp>
        <p:nvSpPr>
          <p:cNvPr id="3" name="Text Placeholder 2"/>
          <p:cNvSpPr>
            <a:spLocks noGrp="1"/>
          </p:cNvSpPr>
          <p:nvPr>
            <p:ph type="body" sz="half" idx="1"/>
          </p:nvPr>
        </p:nvSpPr>
        <p:spPr>
          <a:xfrm>
            <a:off x="6858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smtClean="0"/>
            </a:lvl1pPr>
          </a:lstStyle>
          <a:p>
            <a:pPr>
              <a:defRPr/>
            </a:pPr>
            <a:endParaRPr lang="en-US" dirty="0"/>
          </a:p>
        </p:txBody>
      </p:sp>
      <p:sp>
        <p:nvSpPr>
          <p:cNvPr id="7" name="Footer Placeholder 5"/>
          <p:cNvSpPr>
            <a:spLocks noGrp="1"/>
          </p:cNvSpPr>
          <p:nvPr>
            <p:ph type="ftr" sz="quarter" idx="11"/>
          </p:nvPr>
        </p:nvSpPr>
        <p:spPr/>
        <p:txBody>
          <a:bodyPr/>
          <a:lstStyle>
            <a:lvl1pPr>
              <a:defRPr smtClean="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8E87576B-24BC-4D6F-B9EF-FDABEB8CE49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Content Placeholder 1"/>
          <p:cNvSpPr>
            <a:spLocks noGrp="1"/>
          </p:cNvSpPr>
          <p:nvPr>
            <p:ph/>
          </p:nvPr>
        </p:nvSpPr>
        <p:spPr>
          <a:xfrm>
            <a:off x="685800" y="1600200"/>
            <a:ext cx="7772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
          <p:cNvSpPr>
            <a:spLocks noGrp="1"/>
          </p:cNvSpPr>
          <p:nvPr>
            <p:ph type="dt" sz="half" idx="10"/>
          </p:nvPr>
        </p:nvSpPr>
        <p:spPr/>
        <p:txBody>
          <a:bodyPr/>
          <a:lstStyle>
            <a:lvl1pPr>
              <a:defRPr smtClean="0"/>
            </a:lvl1pPr>
          </a:lstStyle>
          <a:p>
            <a:pPr>
              <a:defRPr/>
            </a:pPr>
            <a:endParaRPr lang="en-US" dirty="0"/>
          </a:p>
        </p:txBody>
      </p:sp>
      <p:sp>
        <p:nvSpPr>
          <p:cNvPr id="5" name="Footer Placeholder 3"/>
          <p:cNvSpPr>
            <a:spLocks noGrp="1"/>
          </p:cNvSpPr>
          <p:nvPr>
            <p:ph type="ftr" sz="quarter" idx="11"/>
          </p:nvPr>
        </p:nvSpPr>
        <p:spPr/>
        <p:txBody>
          <a:bodyPr/>
          <a:lstStyle>
            <a:lvl1pPr>
              <a:defRPr smtClean="0"/>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D044CD96-1EDF-45CB-9C8A-0C3DE6DFE4B4}"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2" cstate="print"/>
          <a:srcRect t="4126" b="3030"/>
          <a:stretch>
            <a:fillRect/>
          </a:stretch>
        </p:blipFill>
        <p:spPr bwMode="auto">
          <a:xfrm>
            <a:off x="0" y="0"/>
            <a:ext cx="9144000" cy="4191000"/>
          </a:xfrm>
          <a:prstGeom prst="rect">
            <a:avLst/>
          </a:prstGeom>
          <a:noFill/>
          <a:ln w="9525">
            <a:noFill/>
            <a:miter lim="800000"/>
            <a:headEnd/>
            <a:tailEnd/>
          </a:ln>
        </p:spPr>
      </p:pic>
      <p:pic>
        <p:nvPicPr>
          <p:cNvPr id="4" name="Picture 4" descr="colorchange_epa_seal pantone trim"/>
          <p:cNvPicPr>
            <a:picLocks noChangeAspect="1" noChangeArrowheads="1"/>
          </p:cNvPicPr>
          <p:nvPr userDrawn="1"/>
        </p:nvPicPr>
        <p:blipFill>
          <a:blip r:embed="rId3" cstate="print"/>
          <a:srcRect/>
          <a:stretch>
            <a:fillRect/>
          </a:stretch>
        </p:blipFill>
        <p:spPr bwMode="auto">
          <a:xfrm>
            <a:off x="6553200" y="76200"/>
            <a:ext cx="990600" cy="990600"/>
          </a:xfrm>
          <a:prstGeom prst="rect">
            <a:avLst/>
          </a:prstGeom>
          <a:noFill/>
          <a:ln w="9525">
            <a:noFill/>
            <a:miter lim="800000"/>
            <a:headEnd/>
            <a:tailEnd/>
          </a:ln>
        </p:spPr>
      </p:pic>
      <p:pic>
        <p:nvPicPr>
          <p:cNvPr id="5"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6" name="Rectangle 5"/>
          <p:cNvSpPr>
            <a:spLocks noGrp="1" noChangeArrowheads="1"/>
          </p:cNvSpPr>
          <p:nvPr>
            <p:ph type="dt" sz="half" idx="10"/>
          </p:nvPr>
        </p:nvSpPr>
        <p:spPr/>
        <p:txBody>
          <a:bodyPr/>
          <a:lstStyle>
            <a:lvl1pPr>
              <a:defRPr smtClean="0"/>
            </a:lvl1pPr>
          </a:lstStyle>
          <a:p>
            <a:pPr>
              <a:defRPr/>
            </a:pPr>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smtClean="0"/>
            </a:lvl1pPr>
          </a:lstStyle>
          <a:p>
            <a:pPr>
              <a:defRPr/>
            </a:pPr>
            <a:endParaRPr lang="en-US" dirty="0"/>
          </a:p>
        </p:txBody>
      </p:sp>
      <p:sp>
        <p:nvSpPr>
          <p:cNvPr id="8" name="Rectangle 7"/>
          <p:cNvSpPr>
            <a:spLocks noGrp="1" noChangeArrowheads="1"/>
          </p:cNvSpPr>
          <p:nvPr>
            <p:ph type="sldNum" sz="quarter" idx="12"/>
          </p:nvPr>
        </p:nvSpPr>
        <p:spPr/>
        <p:txBody>
          <a:bodyPr/>
          <a:lstStyle>
            <a:lvl1pPr>
              <a:defRPr/>
            </a:lvl1pPr>
          </a:lstStyle>
          <a:p>
            <a:pPr>
              <a:defRPr/>
            </a:pPr>
            <a:fld id="{FCD1F3A9-E620-4C65-B984-E388CEB7E443}"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2" cstate="print"/>
          <a:srcRect t="4126" b="3030"/>
          <a:stretch>
            <a:fillRect/>
          </a:stretch>
        </p:blipFill>
        <p:spPr bwMode="auto">
          <a:xfrm>
            <a:off x="0" y="0"/>
            <a:ext cx="9144000" cy="4191000"/>
          </a:xfrm>
          <a:prstGeom prst="rect">
            <a:avLst/>
          </a:prstGeom>
          <a:noFill/>
          <a:ln w="9525">
            <a:noFill/>
            <a:miter lim="800000"/>
            <a:headEnd/>
            <a:tailEnd/>
          </a:ln>
        </p:spPr>
      </p:pic>
      <p:pic>
        <p:nvPicPr>
          <p:cNvPr id="4" name="Picture 4" descr="colorchange_epa_seal pantone trim"/>
          <p:cNvPicPr>
            <a:picLocks noChangeAspect="1" noChangeArrowheads="1"/>
          </p:cNvPicPr>
          <p:nvPr userDrawn="1"/>
        </p:nvPicPr>
        <p:blipFill>
          <a:blip r:embed="rId3" cstate="print"/>
          <a:srcRect/>
          <a:stretch>
            <a:fillRect/>
          </a:stretch>
        </p:blipFill>
        <p:spPr bwMode="auto">
          <a:xfrm>
            <a:off x="6553200" y="76200"/>
            <a:ext cx="990600" cy="990600"/>
          </a:xfrm>
          <a:prstGeom prst="rect">
            <a:avLst/>
          </a:prstGeom>
          <a:noFill/>
          <a:ln w="9525">
            <a:noFill/>
            <a:miter lim="800000"/>
            <a:headEnd/>
            <a:tailEnd/>
          </a:ln>
        </p:spPr>
      </p:pic>
      <p:pic>
        <p:nvPicPr>
          <p:cNvPr id="5" name="Picture 17"/>
          <p:cNvPicPr>
            <a:picLocks noChangeAspect="1" noChangeArrowheads="1"/>
          </p:cNvPicPr>
          <p:nvPr userDrawn="1"/>
        </p:nvPicPr>
        <p:blipFill>
          <a:blip r:embed="rId2" cstate="print"/>
          <a:srcRect t="4126" b="3030"/>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6" name="Rectangle 5"/>
          <p:cNvSpPr>
            <a:spLocks noGrp="1" noChangeArrowheads="1"/>
          </p:cNvSpPr>
          <p:nvPr>
            <p:ph type="dt" sz="half" idx="10"/>
          </p:nvPr>
        </p:nvSpPr>
        <p:spPr/>
        <p:txBody>
          <a:bodyPr/>
          <a:lstStyle>
            <a:lvl1pPr>
              <a:defRPr smtClean="0"/>
            </a:lvl1pPr>
          </a:lstStyle>
          <a:p>
            <a:pPr>
              <a:defRPr/>
            </a:pPr>
            <a:endParaRPr lang="en-US" dirty="0"/>
          </a:p>
        </p:txBody>
      </p:sp>
      <p:sp>
        <p:nvSpPr>
          <p:cNvPr id="7" name="Rectangle 6"/>
          <p:cNvSpPr>
            <a:spLocks noGrp="1" noChangeArrowheads="1"/>
          </p:cNvSpPr>
          <p:nvPr>
            <p:ph type="ftr" sz="quarter" idx="11"/>
          </p:nvPr>
        </p:nvSpPr>
        <p:spPr>
          <a:xfrm>
            <a:off x="2667000" y="6248400"/>
            <a:ext cx="3810000" cy="457200"/>
          </a:xfrm>
        </p:spPr>
        <p:txBody>
          <a:bodyPr/>
          <a:lstStyle>
            <a:lvl1pPr>
              <a:defRPr sz="1400" smtClean="0"/>
            </a:lvl1pPr>
          </a:lstStyle>
          <a:p>
            <a:pPr>
              <a:defRPr/>
            </a:pPr>
            <a:endParaRPr lang="en-US" dirty="0"/>
          </a:p>
        </p:txBody>
      </p:sp>
      <p:sp>
        <p:nvSpPr>
          <p:cNvPr id="8" name="Rectangle 7"/>
          <p:cNvSpPr>
            <a:spLocks noGrp="1" noChangeArrowheads="1"/>
          </p:cNvSpPr>
          <p:nvPr>
            <p:ph type="sldNum" sz="quarter" idx="12"/>
          </p:nvPr>
        </p:nvSpPr>
        <p:spPr/>
        <p:txBody>
          <a:bodyPr/>
          <a:lstStyle>
            <a:lvl1pPr>
              <a:defRPr/>
            </a:lvl1pPr>
          </a:lstStyle>
          <a:p>
            <a:pPr>
              <a:defRPr/>
            </a:pPr>
            <a:fld id="{E52CEBB9-9B35-483A-B181-AE64490D157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smtClean="0"/>
            </a:lvl1pPr>
          </a:lstStyle>
          <a:p>
            <a:pPr>
              <a:defRPr/>
            </a:pPr>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16A1249-E357-4981-87C3-1515D9583CE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smtClean="0"/>
            </a:lvl1pPr>
          </a:lstStyle>
          <a:p>
            <a:pPr>
              <a:defRPr/>
            </a:pPr>
            <a:endParaRPr lang="en-US" dirty="0"/>
          </a:p>
        </p:txBody>
      </p:sp>
      <p:sp>
        <p:nvSpPr>
          <p:cNvPr id="6" name="Footer Placeholder 4"/>
          <p:cNvSpPr>
            <a:spLocks noGrp="1"/>
          </p:cNvSpPr>
          <p:nvPr>
            <p:ph type="ftr" sz="quarter" idx="11"/>
          </p:nvPr>
        </p:nvSpPr>
        <p:spPr/>
        <p:txBody>
          <a:bodyPr/>
          <a:lstStyle>
            <a:lvl1pPr>
              <a:defRPr smtClean="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BBCAAD0-9319-4104-847E-2519FC8BCB5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6670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p:txBody>
          <a:bodyPr/>
          <a:lstStyle>
            <a:lvl1pPr>
              <a:defRPr smtClean="0"/>
            </a:lvl1pPr>
          </a:lstStyle>
          <a:p>
            <a:pPr>
              <a:defRPr/>
            </a:pPr>
            <a:endParaRPr lang="en-US" dirty="0"/>
          </a:p>
        </p:txBody>
      </p:sp>
      <p:sp>
        <p:nvSpPr>
          <p:cNvPr id="7" name="Footer Placeholder 5"/>
          <p:cNvSpPr>
            <a:spLocks noGrp="1"/>
          </p:cNvSpPr>
          <p:nvPr>
            <p:ph type="ftr" sz="quarter" idx="11"/>
          </p:nvPr>
        </p:nvSpPr>
        <p:spPr/>
        <p:txBody>
          <a:bodyPr/>
          <a:lstStyle>
            <a:lvl1pPr>
              <a:defRPr sz="1400" smtClean="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C40CC31F-3CDF-48D2-AB33-158F44D91D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p:txBody>
          <a:bodyPr/>
          <a:lstStyle>
            <a:lvl1pPr>
              <a:defRPr smtClean="0"/>
            </a:lvl1pPr>
          </a:lstStyle>
          <a:p>
            <a:pPr>
              <a:defRPr/>
            </a:pPr>
            <a:endParaRPr lang="en-US" dirty="0"/>
          </a:p>
        </p:txBody>
      </p:sp>
      <p:sp>
        <p:nvSpPr>
          <p:cNvPr id="9" name="Footer Placeholder 7"/>
          <p:cNvSpPr>
            <a:spLocks noGrp="1"/>
          </p:cNvSpPr>
          <p:nvPr>
            <p:ph type="ftr" sz="quarter" idx="11"/>
          </p:nvPr>
        </p:nvSpPr>
        <p:spPr/>
        <p:txBody>
          <a:bodyPr/>
          <a:lstStyle>
            <a:lvl1pPr>
              <a:defRPr smtClean="0"/>
            </a:lvl1pPr>
          </a:lstStyle>
          <a:p>
            <a:pPr>
              <a:defRPr/>
            </a:pPr>
            <a:endParaRPr lang="en-US" dirty="0"/>
          </a:p>
        </p:txBody>
      </p:sp>
      <p:sp>
        <p:nvSpPr>
          <p:cNvPr id="10" name="Slide Number Placeholder 8"/>
          <p:cNvSpPr>
            <a:spLocks noGrp="1"/>
          </p:cNvSpPr>
          <p:nvPr>
            <p:ph type="sldNum" sz="quarter" idx="12"/>
          </p:nvPr>
        </p:nvSpPr>
        <p:spPr/>
        <p:txBody>
          <a:bodyPr/>
          <a:lstStyle>
            <a:lvl1pPr>
              <a:defRPr/>
            </a:lvl1pPr>
          </a:lstStyle>
          <a:p>
            <a:pPr>
              <a:defRPr/>
            </a:pPr>
            <a:fld id="{8A997B0F-07AD-40DB-8170-47571769449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smtClean="0"/>
            </a:lvl1pPr>
          </a:lstStyle>
          <a:p>
            <a:pPr>
              <a:defRPr/>
            </a:pPr>
            <a:endParaRPr lang="en-US" dirty="0"/>
          </a:p>
        </p:txBody>
      </p:sp>
      <p:sp>
        <p:nvSpPr>
          <p:cNvPr id="5" name="Footer Placeholder 3"/>
          <p:cNvSpPr>
            <a:spLocks noGrp="1"/>
          </p:cNvSpPr>
          <p:nvPr>
            <p:ph type="ftr" sz="quarter" idx="11"/>
          </p:nvPr>
        </p:nvSpPr>
        <p:spPr/>
        <p:txBody>
          <a:bodyPr/>
          <a:lstStyle>
            <a:lvl1pPr>
              <a:defRPr sz="1400" smtClean="0"/>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15F6EBB8-9E49-4CBA-B751-D2F6CB9D127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smtClean="0"/>
            </a:lvl1pPr>
          </a:lstStyle>
          <a:p>
            <a:pPr>
              <a:defRPr/>
            </a:pPr>
            <a:endParaRPr lang="en-US" dirty="0"/>
          </a:p>
        </p:txBody>
      </p:sp>
      <p:sp>
        <p:nvSpPr>
          <p:cNvPr id="4" name="Footer Placeholder 2"/>
          <p:cNvSpPr>
            <a:spLocks noGrp="1"/>
          </p:cNvSpPr>
          <p:nvPr>
            <p:ph type="ftr" sz="quarter" idx="11"/>
          </p:nvPr>
        </p:nvSpPr>
        <p:spPr/>
        <p:txBody>
          <a:bodyPr/>
          <a:lstStyle>
            <a:lvl1pPr>
              <a:defRPr sz="1400" smtClean="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3078284A-E0E1-4CFB-B32A-48A1A30CD46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p:cNvSpPr>
            <a:spLocks noGrp="1"/>
          </p:cNvSpPr>
          <p:nvPr>
            <p:ph type="dt" sz="half" idx="10"/>
          </p:nvPr>
        </p:nvSpPr>
        <p:spPr/>
        <p:txBody>
          <a:bodyPr/>
          <a:lstStyle>
            <a:lvl1pPr>
              <a:defRPr smtClean="0"/>
            </a:lvl1pPr>
          </a:lstStyle>
          <a:p>
            <a:pPr>
              <a:defRPr/>
            </a:pPr>
            <a:endParaRPr lang="en-US" dirty="0"/>
          </a:p>
        </p:txBody>
      </p:sp>
      <p:sp>
        <p:nvSpPr>
          <p:cNvPr id="7" name="Footer Placeholder 5"/>
          <p:cNvSpPr>
            <a:spLocks noGrp="1"/>
          </p:cNvSpPr>
          <p:nvPr>
            <p:ph type="ftr" sz="quarter" idx="11"/>
          </p:nvPr>
        </p:nvSpPr>
        <p:spPr/>
        <p:txBody>
          <a:bodyPr/>
          <a:lstStyle>
            <a:lvl1pPr>
              <a:defRPr sz="1400" smtClean="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70FBB2F5-AC21-4256-8780-9EFD00E9723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colorchange_epa_seal pantone trim"/>
          <p:cNvPicPr>
            <a:picLocks noChangeAspect="1" noChangeArrowheads="1"/>
          </p:cNvPicPr>
          <p:nvPr userDrawn="1"/>
        </p:nvPicPr>
        <p:blipFill>
          <a:blip r:embed="rId2" cstate="print"/>
          <a:srcRect/>
          <a:stretch>
            <a:fillRect/>
          </a:stretch>
        </p:blipFill>
        <p:spPr bwMode="auto">
          <a:xfrm>
            <a:off x="6553200" y="76200"/>
            <a:ext cx="990600" cy="9906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4"/>
          <p:cNvSpPr>
            <a:spLocks noGrp="1"/>
          </p:cNvSpPr>
          <p:nvPr>
            <p:ph type="dt" sz="half" idx="10"/>
          </p:nvPr>
        </p:nvSpPr>
        <p:spPr/>
        <p:txBody>
          <a:bodyPr/>
          <a:lstStyle>
            <a:lvl1pPr>
              <a:defRPr smtClean="0"/>
            </a:lvl1pPr>
          </a:lstStyle>
          <a:p>
            <a:pPr>
              <a:defRPr/>
            </a:pPr>
            <a:endParaRPr lang="en-US" dirty="0"/>
          </a:p>
        </p:txBody>
      </p:sp>
      <p:sp>
        <p:nvSpPr>
          <p:cNvPr id="7" name="Footer Placeholder 5"/>
          <p:cNvSpPr>
            <a:spLocks noGrp="1"/>
          </p:cNvSpPr>
          <p:nvPr>
            <p:ph type="ftr" sz="quarter" idx="11"/>
          </p:nvPr>
        </p:nvSpPr>
        <p:spPr/>
        <p:txBody>
          <a:bodyPr/>
          <a:lstStyle>
            <a:lvl1pPr>
              <a:defRPr sz="1400" smtClean="0"/>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8ABEEFCC-A0E0-4D78-A1DB-3CFB21DAEEE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p:cNvPicPr>
            <a:picLocks noChangeAspect="1" noChangeArrowheads="1"/>
          </p:cNvPicPr>
          <p:nvPr userDrawn="1"/>
        </p:nvPicPr>
        <p:blipFill>
          <a:blip r:embed="rId19" cstate="print"/>
          <a:srcRect t="4126" b="3030"/>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762000" y="1600200"/>
            <a:ext cx="7620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667000"/>
            <a:ext cx="77724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smtClean="0">
                <a:latin typeface="Arial" charset="0"/>
                <a:ea typeface="ＭＳ Ｐゴシック" pitchFamily="84" charset="-128"/>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1905000" y="6248400"/>
            <a:ext cx="5486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smtClean="0">
                <a:latin typeface="Arial" charset="0"/>
                <a:ea typeface="ＭＳ Ｐゴシック" pitchFamily="84"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atin typeface="Arial" charset="0"/>
                <a:ea typeface="ＭＳ Ｐゴシック" pitchFamily="84" charset="-128"/>
                <a:cs typeface="+mn-cs"/>
              </a:defRPr>
            </a:lvl1pPr>
          </a:lstStyle>
          <a:p>
            <a:pPr>
              <a:defRPr/>
            </a:pPr>
            <a:fld id="{9DA3AC84-A897-4A09-85DA-A30868E4E07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472" r:id="rId1"/>
    <p:sldLayoutId id="2147484473" r:id="rId2"/>
    <p:sldLayoutId id="2147484474" r:id="rId3"/>
    <p:sldLayoutId id="2147484475" r:id="rId4"/>
    <p:sldLayoutId id="2147484476" r:id="rId5"/>
    <p:sldLayoutId id="2147484477" r:id="rId6"/>
    <p:sldLayoutId id="2147484478" r:id="rId7"/>
    <p:sldLayoutId id="2147484479" r:id="rId8"/>
    <p:sldLayoutId id="2147484480" r:id="rId9"/>
    <p:sldLayoutId id="2147484481" r:id="rId10"/>
    <p:sldLayoutId id="2147484482" r:id="rId11"/>
    <p:sldLayoutId id="2147484483" r:id="rId12"/>
    <p:sldLayoutId id="2147484484" r:id="rId13"/>
    <p:sldLayoutId id="2147484485" r:id="rId14"/>
    <p:sldLayoutId id="2147484486" r:id="rId15"/>
    <p:sldLayoutId id="2147484488" r:id="rId16"/>
    <p:sldLayoutId id="2147484489" r:id="rId17"/>
  </p:sldLayoutIdLst>
  <p:hf hdr="0" ftr="0" dt="0"/>
  <p:txStyles>
    <p:titleStyle>
      <a:lvl1pPr algn="ctr" rtl="0" eaLnBrk="0" fontAlgn="base" hangingPunct="0">
        <a:spcBef>
          <a:spcPct val="0"/>
        </a:spcBef>
        <a:spcAft>
          <a:spcPct val="0"/>
        </a:spcAft>
        <a:defRPr sz="3200">
          <a:solidFill>
            <a:schemeClr val="tx1"/>
          </a:solidFill>
          <a:latin typeface="+mj-lt"/>
          <a:ea typeface="+mj-ea"/>
          <a:cs typeface="ＭＳ Ｐゴシック"/>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1600">
          <a:solidFill>
            <a:schemeClr val="tx1"/>
          </a:solidFill>
          <a:latin typeface="+mn-lt"/>
          <a:ea typeface="+mn-ea"/>
          <a:cs typeface="ＭＳ Ｐゴシック"/>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cho.ep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cho.epa.gov/tools/data-downloa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685800" y="2590800"/>
            <a:ext cx="7772400" cy="2718390"/>
          </a:xfrm>
        </p:spPr>
        <p:txBody>
          <a:bodyPr/>
          <a:lstStyle/>
          <a:p>
            <a:r>
              <a:rPr lang="en-US" dirty="0"/>
              <a:t>Enforcement and Compliance History Online </a:t>
            </a:r>
            <a:br>
              <a:rPr lang="en-US" dirty="0"/>
            </a:br>
            <a:r>
              <a:rPr lang="en-US" dirty="0"/>
              <a:t>(</a:t>
            </a:r>
            <a:r>
              <a:rPr lang="en-US" dirty="0">
                <a:hlinkClick r:id="rId3"/>
              </a:rPr>
              <a:t>ECHO</a:t>
            </a:r>
            <a:r>
              <a:rPr lang="en-US" dirty="0"/>
              <a:t>)</a:t>
            </a:r>
            <a:br>
              <a:rPr lang="en-US" dirty="0"/>
            </a:br>
            <a:br>
              <a:rPr lang="en-US" dirty="0"/>
            </a:br>
            <a:r>
              <a:rPr lang="en-US" dirty="0"/>
              <a:t>Biosolids Facility Search </a:t>
            </a:r>
          </a:p>
        </p:txBody>
      </p:sp>
      <p:sp>
        <p:nvSpPr>
          <p:cNvPr id="4" name="Title 1"/>
          <p:cNvSpPr txBox="1">
            <a:spLocks/>
          </p:cNvSpPr>
          <p:nvPr/>
        </p:nvSpPr>
        <p:spPr bwMode="auto">
          <a:xfrm>
            <a:off x="533400" y="5309190"/>
            <a:ext cx="8077200" cy="10909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3600" b="1">
                <a:solidFill>
                  <a:srgbClr val="000000"/>
                </a:solidFill>
                <a:latin typeface="+mj-lt"/>
                <a:ea typeface="+mj-ea"/>
                <a:cs typeface="ＭＳ Ｐゴシック"/>
              </a:defRPr>
            </a:lvl1pPr>
            <a:lvl2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2pPr>
            <a:lvl3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3pPr>
            <a:lvl4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4pPr>
            <a:lvl5pPr algn="ctr" rtl="0" eaLnBrk="0" fontAlgn="base" hangingPunct="0">
              <a:spcBef>
                <a:spcPct val="0"/>
              </a:spcBef>
              <a:spcAft>
                <a:spcPct val="0"/>
              </a:spcAft>
              <a:defRPr sz="3200">
                <a:solidFill>
                  <a:schemeClr val="tx1"/>
                </a:solidFill>
                <a:latin typeface="Arial" charset="0"/>
                <a:ea typeface="ＭＳ Ｐゴシック" pitchFamily="84" charset="-128"/>
                <a:cs typeface="ＭＳ Ｐゴシック"/>
              </a:defRPr>
            </a:lvl5pPr>
            <a:lvl6pPr marL="457200" algn="ctr" rtl="0" fontAlgn="base">
              <a:spcBef>
                <a:spcPct val="0"/>
              </a:spcBef>
              <a:spcAft>
                <a:spcPct val="0"/>
              </a:spcAft>
              <a:defRPr sz="3200">
                <a:solidFill>
                  <a:schemeClr val="tx1"/>
                </a:solidFill>
                <a:latin typeface="Arial" charset="0"/>
                <a:ea typeface="ＭＳ Ｐゴシック" pitchFamily="84" charset="-128"/>
              </a:defRPr>
            </a:lvl6pPr>
            <a:lvl7pPr marL="914400" algn="ctr" rtl="0" fontAlgn="base">
              <a:spcBef>
                <a:spcPct val="0"/>
              </a:spcBef>
              <a:spcAft>
                <a:spcPct val="0"/>
              </a:spcAft>
              <a:defRPr sz="3200">
                <a:solidFill>
                  <a:schemeClr val="tx1"/>
                </a:solidFill>
                <a:latin typeface="Arial" charset="0"/>
                <a:ea typeface="ＭＳ Ｐゴシック" pitchFamily="84" charset="-128"/>
              </a:defRPr>
            </a:lvl7pPr>
            <a:lvl8pPr marL="1371600" algn="ctr" rtl="0" fontAlgn="base">
              <a:spcBef>
                <a:spcPct val="0"/>
              </a:spcBef>
              <a:spcAft>
                <a:spcPct val="0"/>
              </a:spcAft>
              <a:defRPr sz="3200">
                <a:solidFill>
                  <a:schemeClr val="tx1"/>
                </a:solidFill>
                <a:latin typeface="Arial" charset="0"/>
                <a:ea typeface="ＭＳ Ｐゴシック" pitchFamily="84" charset="-128"/>
              </a:defRPr>
            </a:lvl8pPr>
            <a:lvl9pPr marL="1828800" algn="ctr" rtl="0" fontAlgn="base">
              <a:spcBef>
                <a:spcPct val="0"/>
              </a:spcBef>
              <a:spcAft>
                <a:spcPct val="0"/>
              </a:spcAft>
              <a:defRPr sz="3200">
                <a:solidFill>
                  <a:schemeClr val="tx1"/>
                </a:solidFill>
                <a:latin typeface="Arial" charset="0"/>
                <a:ea typeface="ＭＳ Ｐゴシック" pitchFamily="84" charset="-128"/>
              </a:defRPr>
            </a:lvl9pPr>
          </a:lstStyle>
          <a:p>
            <a:endParaRPr lang="en-US" sz="2800" kern="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User Feedback </a:t>
            </a:r>
          </a:p>
        </p:txBody>
      </p:sp>
      <p:sp>
        <p:nvSpPr>
          <p:cNvPr id="25603" name="Rectangle 3"/>
          <p:cNvSpPr>
            <a:spLocks noGrp="1" noChangeArrowheads="1"/>
          </p:cNvSpPr>
          <p:nvPr>
            <p:ph type="body" idx="1"/>
          </p:nvPr>
        </p:nvSpPr>
        <p:spPr>
          <a:xfrm>
            <a:off x="457200" y="2057400"/>
            <a:ext cx="8001000" cy="4191000"/>
          </a:xfrm>
        </p:spPr>
        <p:txBody>
          <a:bodyPr/>
          <a:lstStyle/>
          <a:p>
            <a:pPr marL="792163" lvl="1" indent="-457200" eaLnBrk="1" hangingPunct="1">
              <a:lnSpc>
                <a:spcPct val="90000"/>
              </a:lnSpc>
              <a:spcBef>
                <a:spcPts val="325"/>
              </a:spcBef>
              <a:buFont typeface="+mj-lt"/>
              <a:buAutoNum type="arabicPeriod"/>
            </a:pPr>
            <a:r>
              <a:rPr lang="en-US" sz="2200" dirty="0"/>
              <a:t>Limit search form to only biosolids specific data and add ‘Biosolids’ to all labels to distinguish them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Add alert to users that search criteria specific to Biosolids Annual Report eliminates the biosolids universe that did not submit an annual report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Add list of facilities who submitted 2016 Biosolids Annual Reports in paper form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Add pollutant concentration data </a:t>
            </a:r>
          </a:p>
          <a:p>
            <a:pPr marL="334963" lvl="1" indent="0" eaLnBrk="1" hangingPunct="1">
              <a:lnSpc>
                <a:spcPct val="90000"/>
              </a:lnSpc>
              <a:spcBef>
                <a:spcPts val="325"/>
              </a:spcBef>
              <a:buNone/>
            </a:pPr>
            <a:endParaRPr lang="en-US" sz="2200" dirty="0"/>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10</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1680484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Planned Updates </a:t>
            </a:r>
          </a:p>
        </p:txBody>
      </p:sp>
      <p:sp>
        <p:nvSpPr>
          <p:cNvPr id="25603" name="Rectangle 3"/>
          <p:cNvSpPr>
            <a:spLocks noGrp="1" noChangeArrowheads="1"/>
          </p:cNvSpPr>
          <p:nvPr>
            <p:ph type="body" idx="1"/>
          </p:nvPr>
        </p:nvSpPr>
        <p:spPr>
          <a:xfrm>
            <a:off x="457200" y="2057400"/>
            <a:ext cx="8001000" cy="4191000"/>
          </a:xfrm>
        </p:spPr>
        <p:txBody>
          <a:bodyPr/>
          <a:lstStyle/>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Create Biosolids Facility Report to allow users to view biosolids program summary data at a single facility</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Include pollutant monitoring data included in the Biosolids Annual Reports</a:t>
            </a:r>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11</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10337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Agenda</a:t>
            </a:r>
          </a:p>
        </p:txBody>
      </p:sp>
      <p:sp>
        <p:nvSpPr>
          <p:cNvPr id="25603" name="Rectangle 3"/>
          <p:cNvSpPr>
            <a:spLocks noGrp="1" noChangeArrowheads="1"/>
          </p:cNvSpPr>
          <p:nvPr>
            <p:ph type="body" idx="1"/>
          </p:nvPr>
        </p:nvSpPr>
        <p:spPr>
          <a:xfrm>
            <a:off x="457200" y="2057400"/>
            <a:ext cx="8001000" cy="4191000"/>
          </a:xfrm>
        </p:spPr>
        <p:txBody>
          <a:bodyPr/>
          <a:lstStyle/>
          <a:p>
            <a:pPr marL="792163" lvl="1" indent="-457200" eaLnBrk="1" hangingPunct="1">
              <a:lnSpc>
                <a:spcPct val="90000"/>
              </a:lnSpc>
              <a:spcBef>
                <a:spcPts val="325"/>
              </a:spcBef>
              <a:buFont typeface="+mj-lt"/>
              <a:buAutoNum type="arabicPeriod"/>
            </a:pPr>
            <a:r>
              <a:rPr lang="en-US" sz="2200" dirty="0"/>
              <a:t>Biosolids Program and ECHO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ECHO Biosolids Universe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ECHO Biosolids Search Results</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ECHO Biosolids Annual Report Data Download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Known Issues, User Feedback, and Planned Updates</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Demo and Questions </a:t>
            </a:r>
          </a:p>
          <a:p>
            <a:pPr marL="620713" lvl="1" eaLnBrk="1" hangingPunct="1">
              <a:lnSpc>
                <a:spcPct val="90000"/>
              </a:lnSpc>
              <a:spcBef>
                <a:spcPts val="325"/>
              </a:spcBef>
              <a:buFont typeface="Arial" pitchFamily="34" charset="0"/>
              <a:buChar char="•"/>
            </a:pPr>
            <a:endParaRPr lang="en-US" sz="2200" dirty="0"/>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2</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3956982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Biosolids Program</a:t>
            </a:r>
          </a:p>
        </p:txBody>
      </p:sp>
      <p:sp>
        <p:nvSpPr>
          <p:cNvPr id="25603" name="Rectangle 3"/>
          <p:cNvSpPr>
            <a:spLocks noGrp="1" noChangeArrowheads="1"/>
          </p:cNvSpPr>
          <p:nvPr>
            <p:ph type="body" idx="1"/>
          </p:nvPr>
        </p:nvSpPr>
        <p:spPr>
          <a:xfrm>
            <a:off x="2362201" y="2057400"/>
            <a:ext cx="6113584" cy="4191000"/>
          </a:xfrm>
        </p:spPr>
        <p:txBody>
          <a:bodyPr/>
          <a:lstStyle/>
          <a:p>
            <a:pPr marL="0" indent="-65087" eaLnBrk="1" hangingPunct="1">
              <a:lnSpc>
                <a:spcPct val="90000"/>
              </a:lnSpc>
              <a:spcBef>
                <a:spcPts val="325"/>
              </a:spcBef>
              <a:buNone/>
            </a:pPr>
            <a:r>
              <a:rPr lang="en-US" sz="2200" dirty="0"/>
              <a:t>Prior to the implementation of the NPDES eReporting Rule (eRule), Biosolids Annual Reports were submitted on paper with varying data quality. Paper submissions limited the data availability and utility of biosolids data on a national scale.</a:t>
            </a:r>
          </a:p>
          <a:p>
            <a:pPr marL="0" indent="-65087" eaLnBrk="1" hangingPunct="1">
              <a:lnSpc>
                <a:spcPct val="90000"/>
              </a:lnSpc>
              <a:spcBef>
                <a:spcPts val="325"/>
              </a:spcBef>
              <a:buNone/>
            </a:pPr>
            <a:endParaRPr lang="en-US" sz="2200" dirty="0"/>
          </a:p>
          <a:p>
            <a:pPr marL="0" indent="-65087" eaLnBrk="1" hangingPunct="1">
              <a:lnSpc>
                <a:spcPct val="90000"/>
              </a:lnSpc>
              <a:spcBef>
                <a:spcPts val="325"/>
              </a:spcBef>
              <a:buNone/>
            </a:pPr>
            <a:r>
              <a:rPr lang="en-US" sz="2200" dirty="0"/>
              <a:t>With the implementation of the eRule, the 2016 Biosolids Annual Reports were required to be submitted electronically* in the 42 states where EPA implements the Federal Biosolids Program. Most of these data are stored in ICIS and are not publically available.</a:t>
            </a:r>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3</a:t>
            </a:fld>
            <a:endParaRPr lang="en-US" dirty="0">
              <a:latin typeface="Arial" pitchFamily="34" charset="0"/>
              <a:ea typeface="ＭＳ Ｐゴシック"/>
              <a:cs typeface="ＭＳ Ｐゴシック"/>
            </a:endParaRPr>
          </a:p>
        </p:txBody>
      </p:sp>
      <p:pic>
        <p:nvPicPr>
          <p:cNvPr id="5" name="Picture 4" descr="biosolidsreports.jpg"/>
          <p:cNvPicPr>
            <a:picLocks noChangeAspect="1"/>
          </p:cNvPicPr>
          <p:nvPr/>
        </p:nvPicPr>
        <p:blipFill>
          <a:blip r:embed="rId3" cstate="print"/>
          <a:stretch>
            <a:fillRect/>
          </a:stretch>
        </p:blipFill>
        <p:spPr>
          <a:xfrm>
            <a:off x="638434" y="1981200"/>
            <a:ext cx="1457066" cy="1950783"/>
          </a:xfrm>
          <a:prstGeom prst="rect">
            <a:avLst/>
          </a:prstGeom>
        </p:spPr>
      </p:pic>
      <p:pic>
        <p:nvPicPr>
          <p:cNvPr id="2" name="Picture 1"/>
          <p:cNvPicPr>
            <a:picLocks noChangeAspect="1"/>
          </p:cNvPicPr>
          <p:nvPr/>
        </p:nvPicPr>
        <p:blipFill>
          <a:blip r:embed="rId4"/>
          <a:stretch>
            <a:fillRect/>
          </a:stretch>
        </p:blipFill>
        <p:spPr>
          <a:xfrm>
            <a:off x="490193" y="4267200"/>
            <a:ext cx="1753548" cy="1742746"/>
          </a:xfrm>
          <a:prstGeom prst="rect">
            <a:avLst/>
          </a:prstGeom>
        </p:spPr>
      </p:pic>
    </p:spTree>
    <p:extLst>
      <p:ext uri="{BB962C8B-B14F-4D97-AF65-F5344CB8AC3E}">
        <p14:creationId xmlns:p14="http://schemas.microsoft.com/office/powerpoint/2010/main" val="302387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How can ECHO help?</a:t>
            </a:r>
          </a:p>
        </p:txBody>
      </p:sp>
      <p:sp>
        <p:nvSpPr>
          <p:cNvPr id="25603" name="Rectangle 3"/>
          <p:cNvSpPr>
            <a:spLocks noGrp="1" noChangeArrowheads="1"/>
          </p:cNvSpPr>
          <p:nvPr>
            <p:ph type="body" idx="1"/>
          </p:nvPr>
        </p:nvSpPr>
        <p:spPr>
          <a:xfrm>
            <a:off x="609600" y="1975229"/>
            <a:ext cx="7924800" cy="4730371"/>
          </a:xfrm>
        </p:spPr>
        <p:txBody>
          <a:bodyPr/>
          <a:lstStyle/>
          <a:p>
            <a:pPr marL="0" indent="0">
              <a:buNone/>
            </a:pPr>
            <a:r>
              <a:rPr lang="en-US" sz="2200" dirty="0"/>
              <a:t>EPA’s Enforcement and Compliance History Online (ECHO), which provides integrated compliance and enforcement information for over 800,000 regulated facilities, includes a new Biosolids Facility Search that allows for customized search, sort, and download of biosolids data for the first time. </a:t>
            </a:r>
          </a:p>
          <a:p>
            <a:pPr marL="0" indent="0">
              <a:buNone/>
            </a:pPr>
            <a:endParaRPr lang="en-US" sz="2200" dirty="0"/>
          </a:p>
          <a:p>
            <a:pPr marL="0" indent="0">
              <a:buNone/>
            </a:pPr>
            <a:r>
              <a:rPr lang="en-US" sz="2200" dirty="0"/>
              <a:t>The search is available to the public and centralizes biosolids program information (annual reports submitted electronically, compliance monitoring, and enforcement data) into an easy-to-use search tool. </a:t>
            </a:r>
          </a:p>
          <a:p>
            <a:pPr marL="0" indent="0">
              <a:buNone/>
            </a:pPr>
            <a:endParaRPr lang="en-US" sz="2200" dirty="0"/>
          </a:p>
          <a:p>
            <a:pPr marL="0" indent="0">
              <a:buNone/>
            </a:pPr>
            <a:r>
              <a:rPr lang="en-US" sz="2200" dirty="0"/>
              <a:t>ECHO features are regularly updated to meet stakeholder’s data needs. </a:t>
            </a:r>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4</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378648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Who is Included in the Biosolids Search?</a:t>
            </a:r>
          </a:p>
        </p:txBody>
      </p:sp>
      <p:sp>
        <p:nvSpPr>
          <p:cNvPr id="25603" name="Rectangle 3"/>
          <p:cNvSpPr>
            <a:spLocks noGrp="1" noChangeArrowheads="1"/>
          </p:cNvSpPr>
          <p:nvPr>
            <p:ph type="body" idx="1"/>
          </p:nvPr>
        </p:nvSpPr>
        <p:spPr>
          <a:xfrm>
            <a:off x="876300" y="5123482"/>
            <a:ext cx="7391400" cy="990600"/>
          </a:xfrm>
        </p:spPr>
        <p:txBody>
          <a:bodyPr/>
          <a:lstStyle/>
          <a:p>
            <a:pPr marL="0" indent="-65087" eaLnBrk="1" hangingPunct="1">
              <a:lnSpc>
                <a:spcPct val="90000"/>
              </a:lnSpc>
              <a:spcBef>
                <a:spcPts val="325"/>
              </a:spcBef>
              <a:buNone/>
            </a:pPr>
            <a:r>
              <a:rPr lang="en-US" sz="2200" dirty="0"/>
              <a:t>ECHO’s Biosolids Search returns one row of data in the results table for each unique NPDES ID in its biosolids universe  </a:t>
            </a:r>
            <a:br>
              <a:rPr lang="en-US" sz="2200" u="sng" dirty="0"/>
            </a:br>
            <a:endParaRPr lang="en-US" sz="2200" dirty="0"/>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5</a:t>
            </a:fld>
            <a:endParaRPr lang="en-US" dirty="0">
              <a:latin typeface="Arial" pitchFamily="34" charset="0"/>
              <a:ea typeface="ＭＳ Ｐゴシック"/>
              <a:cs typeface="ＭＳ Ｐゴシック"/>
            </a:endParaRPr>
          </a:p>
        </p:txBody>
      </p:sp>
      <p:graphicFrame>
        <p:nvGraphicFramePr>
          <p:cNvPr id="8" name="Table 7"/>
          <p:cNvGraphicFramePr>
            <a:graphicFrameLocks noGrp="1"/>
          </p:cNvGraphicFramePr>
          <p:nvPr>
            <p:extLst>
              <p:ext uri="{D42A27DB-BD31-4B8C-83A1-F6EECF244321}">
                <p14:modId xmlns:p14="http://schemas.microsoft.com/office/powerpoint/2010/main" val="2178013027"/>
              </p:ext>
            </p:extLst>
          </p:nvPr>
        </p:nvGraphicFramePr>
        <p:xfrm>
          <a:off x="2209800" y="2209800"/>
          <a:ext cx="5105400" cy="2574066"/>
        </p:xfrm>
        <a:graphic>
          <a:graphicData uri="http://schemas.openxmlformats.org/drawingml/2006/table">
            <a:tbl>
              <a:tblPr firstRow="1" bandRow="1">
                <a:tableStyleId>{5C22544A-7EE6-4342-B048-85BDC9FD1C3A}</a:tableStyleId>
              </a:tblPr>
              <a:tblGrid>
                <a:gridCol w="5105400">
                  <a:extLst>
                    <a:ext uri="{9D8B030D-6E8A-4147-A177-3AD203B41FA5}">
                      <a16:colId xmlns:a16="http://schemas.microsoft.com/office/drawing/2014/main" val="2189675519"/>
                    </a:ext>
                  </a:extLst>
                </a:gridCol>
              </a:tblGrid>
              <a:tr h="379506">
                <a:tc>
                  <a:txBody>
                    <a:bodyPr/>
                    <a:lstStyle/>
                    <a:p>
                      <a:pPr lvl="0"/>
                      <a:r>
                        <a:rPr lang="en-US" dirty="0"/>
                        <a:t>ECHO’s</a:t>
                      </a:r>
                      <a:r>
                        <a:rPr lang="en-US" baseline="0" dirty="0"/>
                        <a:t> Biosolids Universe </a:t>
                      </a:r>
                      <a:endParaRPr lang="en-US" dirty="0"/>
                    </a:p>
                  </a:txBody>
                  <a:tcPr>
                    <a:solidFill>
                      <a:srgbClr val="146E32"/>
                    </a:solidFill>
                  </a:tcPr>
                </a:tc>
                <a:extLst>
                  <a:ext uri="{0D108BD9-81ED-4DB2-BD59-A6C34878D82A}">
                    <a16:rowId xmlns:a16="http://schemas.microsoft.com/office/drawing/2014/main" val="123356638"/>
                  </a:ext>
                </a:extLst>
              </a:tr>
              <a:tr h="258197">
                <a:tc>
                  <a:txBody>
                    <a:bodyPr/>
                    <a:lstStyle/>
                    <a:p>
                      <a:pPr lvl="0"/>
                      <a:r>
                        <a:rPr lang="en-US" dirty="0"/>
                        <a:t>NPDES ID</a:t>
                      </a:r>
                      <a:r>
                        <a:rPr lang="en-US" baseline="0" dirty="0"/>
                        <a:t> Submitted Annual Report (NeT)</a:t>
                      </a:r>
                      <a:endParaRPr lang="en-US" dirty="0"/>
                    </a:p>
                  </a:txBody>
                  <a:tcPr>
                    <a:solidFill>
                      <a:srgbClr val="146E32">
                        <a:alpha val="20000"/>
                      </a:srgbClr>
                    </a:solidFill>
                  </a:tcPr>
                </a:tc>
                <a:extLst>
                  <a:ext uri="{0D108BD9-81ED-4DB2-BD59-A6C34878D82A}">
                    <a16:rowId xmlns:a16="http://schemas.microsoft.com/office/drawing/2014/main" val="1317254276"/>
                  </a:ext>
                </a:extLst>
              </a:tr>
              <a:tr h="258197">
                <a:tc>
                  <a:txBody>
                    <a:bodyPr/>
                    <a:lstStyle/>
                    <a:p>
                      <a:pPr lvl="0"/>
                      <a:r>
                        <a:rPr lang="en-US" dirty="0"/>
                        <a:t>NPDES ID with Biosolids Permit</a:t>
                      </a:r>
                      <a:r>
                        <a:rPr lang="en-US" baseline="0" dirty="0"/>
                        <a:t> Component</a:t>
                      </a:r>
                      <a:endParaRPr lang="en-US" dirty="0"/>
                    </a:p>
                  </a:txBody>
                  <a:tcPr>
                    <a:solidFill>
                      <a:srgbClr val="146E32">
                        <a:alpha val="20000"/>
                      </a:srgbClr>
                    </a:solidFill>
                  </a:tcPr>
                </a:tc>
                <a:extLst>
                  <a:ext uri="{0D108BD9-81ED-4DB2-BD59-A6C34878D82A}">
                    <a16:rowId xmlns:a16="http://schemas.microsoft.com/office/drawing/2014/main" val="20258198"/>
                  </a:ext>
                </a:extLst>
              </a:tr>
              <a:tr h="258197">
                <a:tc>
                  <a:txBody>
                    <a:bodyPr/>
                    <a:lstStyle/>
                    <a:p>
                      <a:pPr lvl="0"/>
                      <a:r>
                        <a:rPr lang="en-US" dirty="0"/>
                        <a:t>NPDES ID has ‘L’ in 3</a:t>
                      </a:r>
                      <a:r>
                        <a:rPr lang="en-US" baseline="30000" dirty="0"/>
                        <a:t>rd</a:t>
                      </a:r>
                      <a:r>
                        <a:rPr lang="en-US" baseline="0" dirty="0"/>
                        <a:t> Character </a:t>
                      </a:r>
                      <a:endParaRPr lang="en-US" dirty="0"/>
                    </a:p>
                  </a:txBody>
                  <a:tcPr>
                    <a:solidFill>
                      <a:srgbClr val="146E32">
                        <a:alpha val="20000"/>
                      </a:srgbClr>
                    </a:solidFill>
                  </a:tcPr>
                </a:tc>
                <a:extLst>
                  <a:ext uri="{0D108BD9-81ED-4DB2-BD59-A6C34878D82A}">
                    <a16:rowId xmlns:a16="http://schemas.microsoft.com/office/drawing/2014/main" val="2856294718"/>
                  </a:ext>
                </a:extLst>
              </a:tr>
              <a:tr h="258197">
                <a:tc>
                  <a:txBody>
                    <a:bodyPr/>
                    <a:lstStyle/>
                    <a:p>
                      <a:pPr lvl="0" algn="l"/>
                      <a:r>
                        <a:rPr lang="en-US" baseline="0" dirty="0"/>
                        <a:t>NPDES ID has Biosolids Violation</a:t>
                      </a:r>
                      <a:endParaRPr lang="en-US" dirty="0"/>
                    </a:p>
                  </a:txBody>
                  <a:tcPr>
                    <a:solidFill>
                      <a:srgbClr val="146E32">
                        <a:alpha val="20000"/>
                      </a:srgbClr>
                    </a:solidFill>
                  </a:tcPr>
                </a:tc>
                <a:extLst>
                  <a:ext uri="{0D108BD9-81ED-4DB2-BD59-A6C34878D82A}">
                    <a16:rowId xmlns:a16="http://schemas.microsoft.com/office/drawing/2014/main" val="1488939729"/>
                  </a:ext>
                </a:extLst>
              </a:tr>
              <a:tr h="258197">
                <a:tc>
                  <a:txBody>
                    <a:bodyPr/>
                    <a:lstStyle/>
                    <a:p>
                      <a:pPr lvl="0" algn="l"/>
                      <a:r>
                        <a:rPr lang="en-US" dirty="0"/>
                        <a:t>NPDES ID has Biosolids Inspection</a:t>
                      </a:r>
                    </a:p>
                  </a:txBody>
                  <a:tcPr>
                    <a:solidFill>
                      <a:srgbClr val="146E32">
                        <a:alpha val="20000"/>
                      </a:srgbClr>
                    </a:solidFill>
                  </a:tcPr>
                </a:tc>
                <a:extLst>
                  <a:ext uri="{0D108BD9-81ED-4DB2-BD59-A6C34878D82A}">
                    <a16:rowId xmlns:a16="http://schemas.microsoft.com/office/drawing/2014/main" val="2199386586"/>
                  </a:ext>
                </a:extLst>
              </a:tr>
              <a:tr h="258197">
                <a:tc>
                  <a:txBody>
                    <a:bodyPr/>
                    <a:lstStyle/>
                    <a:p>
                      <a:pPr lvl="0" algn="l"/>
                      <a:r>
                        <a:rPr lang="en-US" dirty="0"/>
                        <a:t>NPDES ID has Biosolids Enforcement Action </a:t>
                      </a:r>
                    </a:p>
                  </a:txBody>
                  <a:tcPr>
                    <a:solidFill>
                      <a:srgbClr val="146E32">
                        <a:alpha val="20000"/>
                      </a:srgbClr>
                    </a:solidFill>
                  </a:tcPr>
                </a:tc>
                <a:extLst>
                  <a:ext uri="{0D108BD9-81ED-4DB2-BD59-A6C34878D82A}">
                    <a16:rowId xmlns:a16="http://schemas.microsoft.com/office/drawing/2014/main" val="886099429"/>
                  </a:ext>
                </a:extLst>
              </a:tr>
            </a:tbl>
          </a:graphicData>
        </a:graphic>
      </p:graphicFrame>
    </p:spTree>
    <p:extLst>
      <p:ext uri="{BB962C8B-B14F-4D97-AF65-F5344CB8AC3E}">
        <p14:creationId xmlns:p14="http://schemas.microsoft.com/office/powerpoint/2010/main" val="7259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1247446"/>
            <a:ext cx="8077200" cy="609600"/>
          </a:xfrm>
        </p:spPr>
        <p:txBody>
          <a:bodyPr anchor="t"/>
          <a:lstStyle/>
          <a:p>
            <a:pPr eaLnBrk="1" hangingPunct="1"/>
            <a:r>
              <a:rPr lang="en-US" sz="2800" b="1" dirty="0"/>
              <a:t>What is Included in the Biosolids Search?</a:t>
            </a:r>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6</a:t>
            </a:fld>
            <a:endParaRPr lang="en-US" dirty="0">
              <a:latin typeface="Arial" pitchFamily="34" charset="0"/>
              <a:ea typeface="ＭＳ Ｐゴシック"/>
              <a:cs typeface="ＭＳ Ｐゴシック"/>
            </a:endParaRPr>
          </a:p>
        </p:txBody>
      </p:sp>
      <p:sp>
        <p:nvSpPr>
          <p:cNvPr id="9" name="Rectangle 3"/>
          <p:cNvSpPr txBox="1">
            <a:spLocks noChangeArrowheads="1"/>
          </p:cNvSpPr>
          <p:nvPr/>
        </p:nvSpPr>
        <p:spPr bwMode="auto">
          <a:xfrm>
            <a:off x="444038" y="2057400"/>
            <a:ext cx="772668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1600">
                <a:solidFill>
                  <a:schemeClr val="tx1"/>
                </a:solidFill>
                <a:latin typeface="+mn-lt"/>
                <a:ea typeface="+mn-ea"/>
                <a:cs typeface="ＭＳ Ｐゴシック"/>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792163" lvl="1" indent="-457200" eaLnBrk="1" hangingPunct="1">
              <a:lnSpc>
                <a:spcPct val="90000"/>
              </a:lnSpc>
              <a:spcBef>
                <a:spcPts val="325"/>
              </a:spcBef>
              <a:buFont typeface="+mj-lt"/>
              <a:buAutoNum type="arabicPeriod"/>
            </a:pPr>
            <a:r>
              <a:rPr lang="en-US" sz="2200" kern="0" dirty="0"/>
              <a:t>Biosolids Permit Data</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Annual Report Data Submitted Electronically </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Inspections</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Single Event Violations (SEVs)</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Informal and Formal Enforcement Actions </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Penalties </a:t>
            </a:r>
          </a:p>
        </p:txBody>
      </p:sp>
    </p:spTree>
    <p:extLst>
      <p:ext uri="{BB962C8B-B14F-4D97-AF65-F5344CB8AC3E}">
        <p14:creationId xmlns:p14="http://schemas.microsoft.com/office/powerpoint/2010/main" val="2176073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4800" y="1409701"/>
            <a:ext cx="8458200" cy="609600"/>
          </a:xfrm>
        </p:spPr>
        <p:txBody>
          <a:bodyPr anchor="t"/>
          <a:lstStyle/>
          <a:p>
            <a:pPr eaLnBrk="1" hangingPunct="1"/>
            <a:r>
              <a:rPr lang="en-US" sz="2800" b="1" dirty="0"/>
              <a:t>What is NOT Included in the Biosolids Search?</a:t>
            </a:r>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7</a:t>
            </a:fld>
            <a:endParaRPr lang="en-US" dirty="0">
              <a:latin typeface="Arial" pitchFamily="34" charset="0"/>
              <a:ea typeface="ＭＳ Ｐゴシック"/>
              <a:cs typeface="ＭＳ Ｐゴシック"/>
            </a:endParaRPr>
          </a:p>
        </p:txBody>
      </p:sp>
      <p:sp>
        <p:nvSpPr>
          <p:cNvPr id="9" name="Rectangle 3"/>
          <p:cNvSpPr txBox="1">
            <a:spLocks noChangeArrowheads="1"/>
          </p:cNvSpPr>
          <p:nvPr/>
        </p:nvSpPr>
        <p:spPr bwMode="auto">
          <a:xfrm>
            <a:off x="670560" y="2286000"/>
            <a:ext cx="7726680" cy="30427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1600">
                <a:solidFill>
                  <a:schemeClr val="tx1"/>
                </a:solidFill>
                <a:latin typeface="+mn-lt"/>
                <a:ea typeface="+mn-ea"/>
                <a:cs typeface="ＭＳ Ｐゴシック"/>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a:lstStyle>
          <a:p>
            <a:pPr marL="792163" lvl="1" indent="-457200" eaLnBrk="1" hangingPunct="1">
              <a:lnSpc>
                <a:spcPct val="90000"/>
              </a:lnSpc>
              <a:spcBef>
                <a:spcPts val="325"/>
              </a:spcBef>
              <a:buFont typeface="+mj-lt"/>
              <a:buAutoNum type="arabicPeriod"/>
            </a:pPr>
            <a:r>
              <a:rPr lang="en-US" sz="2200" kern="0" dirty="0"/>
              <a:t>Biosolids pollutant concentration data – upcoming release</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2016 Biosolids Annual Report data submitted in paper form, but ECHO includes a list of facilities that submitted in paper form</a:t>
            </a:r>
          </a:p>
          <a:p>
            <a:pPr marL="792163" lvl="1" indent="-457200" eaLnBrk="1" hangingPunct="1">
              <a:lnSpc>
                <a:spcPct val="90000"/>
              </a:lnSpc>
              <a:spcBef>
                <a:spcPts val="325"/>
              </a:spcBef>
              <a:buFont typeface="+mj-lt"/>
              <a:buAutoNum type="arabicPeriod"/>
            </a:pPr>
            <a:endParaRPr lang="en-US" sz="2200" kern="0" dirty="0"/>
          </a:p>
          <a:p>
            <a:pPr marL="792163" lvl="1" indent="-457200" eaLnBrk="1" hangingPunct="1">
              <a:lnSpc>
                <a:spcPct val="90000"/>
              </a:lnSpc>
              <a:spcBef>
                <a:spcPts val="325"/>
              </a:spcBef>
              <a:buFont typeface="+mj-lt"/>
              <a:buAutoNum type="arabicPeriod"/>
            </a:pPr>
            <a:r>
              <a:rPr lang="en-US" sz="2200" kern="0" dirty="0"/>
              <a:t>Biosolids generation and management data prior to 2016 because of low data quality</a:t>
            </a:r>
          </a:p>
          <a:p>
            <a:pPr marL="792163" lvl="1" indent="-457200" eaLnBrk="1" hangingPunct="1">
              <a:lnSpc>
                <a:spcPct val="90000"/>
              </a:lnSpc>
              <a:spcBef>
                <a:spcPts val="325"/>
              </a:spcBef>
              <a:buFont typeface="+mj-lt"/>
              <a:buAutoNum type="arabicPeriod"/>
            </a:pPr>
            <a:endParaRPr lang="en-US" sz="2200" kern="0" dirty="0"/>
          </a:p>
        </p:txBody>
      </p:sp>
    </p:spTree>
    <p:extLst>
      <p:ext uri="{BB962C8B-B14F-4D97-AF65-F5344CB8AC3E}">
        <p14:creationId xmlns:p14="http://schemas.microsoft.com/office/powerpoint/2010/main" val="720379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Biosolids Annual Report Data Download </a:t>
            </a:r>
          </a:p>
        </p:txBody>
      </p:sp>
      <p:sp>
        <p:nvSpPr>
          <p:cNvPr id="25603" name="Rectangle 3"/>
          <p:cNvSpPr>
            <a:spLocks noGrp="1" noChangeArrowheads="1"/>
          </p:cNvSpPr>
          <p:nvPr>
            <p:ph type="body" idx="1"/>
          </p:nvPr>
        </p:nvSpPr>
        <p:spPr>
          <a:xfrm>
            <a:off x="457200" y="2057400"/>
            <a:ext cx="8077200" cy="4191000"/>
          </a:xfrm>
        </p:spPr>
        <p:txBody>
          <a:bodyPr/>
          <a:lstStyle/>
          <a:p>
            <a:pPr marL="792163" lvl="1" indent="-457200" eaLnBrk="1" hangingPunct="1">
              <a:lnSpc>
                <a:spcPct val="90000"/>
              </a:lnSpc>
              <a:spcBef>
                <a:spcPts val="325"/>
              </a:spcBef>
              <a:buFont typeface="+mj-lt"/>
              <a:buAutoNum type="arabicPeriod"/>
            </a:pPr>
            <a:r>
              <a:rPr lang="en-US" sz="2200" dirty="0"/>
              <a:t>Full download of Biosolids Annual Report data is available from </a:t>
            </a:r>
            <a:r>
              <a:rPr lang="en-US" sz="2200" dirty="0">
                <a:hlinkClick r:id="rId3"/>
              </a:rPr>
              <a:t>ECHO’s Data Downloads</a:t>
            </a:r>
            <a:r>
              <a:rPr lang="en-US" sz="2200" dirty="0"/>
              <a:t> page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Advantages</a:t>
            </a:r>
          </a:p>
          <a:p>
            <a:pPr marL="1192213" lvl="2" indent="-457200" eaLnBrk="1" hangingPunct="1">
              <a:lnSpc>
                <a:spcPct val="90000"/>
              </a:lnSpc>
              <a:spcBef>
                <a:spcPts val="325"/>
              </a:spcBef>
              <a:buFont typeface="Arial" panose="020B0604020202020204" pitchFamily="34" charset="0"/>
              <a:buChar char="•"/>
            </a:pPr>
            <a:r>
              <a:rPr lang="en-US" sz="2200" dirty="0"/>
              <a:t>Review and analyze data by management practice</a:t>
            </a:r>
          </a:p>
          <a:p>
            <a:pPr marL="1192213" lvl="2" indent="-457200" eaLnBrk="1" hangingPunct="1">
              <a:lnSpc>
                <a:spcPct val="90000"/>
              </a:lnSpc>
              <a:spcBef>
                <a:spcPts val="325"/>
              </a:spcBef>
              <a:buFont typeface="Arial" panose="020B0604020202020204" pitchFamily="34" charset="0"/>
              <a:buChar char="•"/>
            </a:pPr>
            <a:r>
              <a:rPr lang="en-US" sz="2200" dirty="0"/>
              <a:t>Updates weekly with ECHO data refresh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Limitations</a:t>
            </a:r>
          </a:p>
          <a:p>
            <a:pPr marL="1192213" lvl="2" indent="-457200" eaLnBrk="1" hangingPunct="1">
              <a:lnSpc>
                <a:spcPct val="90000"/>
              </a:lnSpc>
              <a:spcBef>
                <a:spcPts val="325"/>
              </a:spcBef>
              <a:buFont typeface="Arial" panose="020B0604020202020204" pitchFamily="34" charset="0"/>
              <a:buChar char="•"/>
            </a:pPr>
            <a:r>
              <a:rPr lang="en-US" sz="2200" dirty="0"/>
              <a:t>Restricted to Biosolids Annual Report data, i.e., not integrated with other biosolids permit information – but could be in the future</a:t>
            </a:r>
          </a:p>
          <a:p>
            <a:pPr marL="792163" lvl="1" indent="-457200" eaLnBrk="1" hangingPunct="1">
              <a:lnSpc>
                <a:spcPct val="90000"/>
              </a:lnSpc>
              <a:spcBef>
                <a:spcPts val="325"/>
              </a:spcBef>
              <a:buFont typeface="+mj-lt"/>
              <a:buAutoNum type="arabicPeriod"/>
            </a:pPr>
            <a:endParaRPr lang="en-US" sz="2200" dirty="0"/>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8</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293188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247446"/>
            <a:ext cx="7772400" cy="609600"/>
          </a:xfrm>
        </p:spPr>
        <p:txBody>
          <a:bodyPr anchor="t"/>
          <a:lstStyle/>
          <a:p>
            <a:pPr eaLnBrk="1" hangingPunct="1"/>
            <a:r>
              <a:rPr lang="en-US" sz="2800" b="1" dirty="0"/>
              <a:t>Known Issues </a:t>
            </a:r>
          </a:p>
        </p:txBody>
      </p:sp>
      <p:sp>
        <p:nvSpPr>
          <p:cNvPr id="25603" name="Rectangle 3"/>
          <p:cNvSpPr>
            <a:spLocks noGrp="1" noChangeArrowheads="1"/>
          </p:cNvSpPr>
          <p:nvPr>
            <p:ph type="body" idx="1"/>
          </p:nvPr>
        </p:nvSpPr>
        <p:spPr>
          <a:xfrm>
            <a:off x="457200" y="2057400"/>
            <a:ext cx="8001000" cy="4191000"/>
          </a:xfrm>
        </p:spPr>
        <p:txBody>
          <a:bodyPr/>
          <a:lstStyle/>
          <a:p>
            <a:pPr marL="792163" lvl="1" indent="-457200" eaLnBrk="1" hangingPunct="1">
              <a:lnSpc>
                <a:spcPct val="90000"/>
              </a:lnSpc>
              <a:spcBef>
                <a:spcPts val="325"/>
              </a:spcBef>
              <a:buFont typeface="+mj-lt"/>
              <a:buAutoNum type="arabicPeriod"/>
            </a:pPr>
            <a:r>
              <a:rPr lang="en-US" sz="2200" dirty="0"/>
              <a:t>Biosolids violations cannot yet be seen in the Facility-Level Status of the DFR - upcoming release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New NPDES IDs created for biosolids permits and some FRS issues make it appear like there are multiple entries in ECHO’s search results table for a single facility</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r>
              <a:rPr lang="en-US" sz="2200" dirty="0"/>
              <a:t>Ability to duplicate some search criteria on form – does not affect search results </a:t>
            </a:r>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endParaRPr lang="en-US" sz="2200" dirty="0"/>
          </a:p>
          <a:p>
            <a:pPr marL="792163" lvl="1" indent="-457200" eaLnBrk="1" hangingPunct="1">
              <a:lnSpc>
                <a:spcPct val="90000"/>
              </a:lnSpc>
              <a:spcBef>
                <a:spcPts val="325"/>
              </a:spcBef>
              <a:buFont typeface="+mj-lt"/>
              <a:buAutoNum type="arabicPeriod"/>
            </a:pPr>
            <a:endParaRPr lang="en-US" sz="2200" dirty="0"/>
          </a:p>
        </p:txBody>
      </p:sp>
      <p:sp>
        <p:nvSpPr>
          <p:cNvPr id="25605" name="Slide Number Placeholder 8"/>
          <p:cNvSpPr>
            <a:spLocks noGrp="1"/>
          </p:cNvSpPr>
          <p:nvPr>
            <p:ph type="sldNum" sz="quarter" idx="12"/>
          </p:nvPr>
        </p:nvSpPr>
        <p:spPr>
          <a:xfrm>
            <a:off x="7848600" y="6248400"/>
            <a:ext cx="609600" cy="457200"/>
          </a:xfrm>
          <a:noFill/>
        </p:spPr>
        <p:txBody>
          <a:bodyPr/>
          <a:lstStyle/>
          <a:p>
            <a:fld id="{81C48802-DA9F-4156-AC86-076C17BC8BCB}" type="slidenum">
              <a:rPr lang="en-US" smtClean="0">
                <a:latin typeface="Arial" pitchFamily="34" charset="0"/>
                <a:ea typeface="ＭＳ Ｐゴシック"/>
                <a:cs typeface="ＭＳ Ｐゴシック"/>
              </a:rPr>
              <a:t>9</a:t>
            </a:fld>
            <a:endParaRPr lang="en-US" dirty="0">
              <a:latin typeface="Arial" pitchFamily="34" charset="0"/>
              <a:ea typeface="ＭＳ Ｐゴシック"/>
              <a:cs typeface="ＭＳ Ｐゴシック"/>
            </a:endParaRPr>
          </a:p>
        </p:txBody>
      </p:sp>
    </p:spTree>
    <p:extLst>
      <p:ext uri="{BB962C8B-B14F-4D97-AF65-F5344CB8AC3E}">
        <p14:creationId xmlns:p14="http://schemas.microsoft.com/office/powerpoint/2010/main" val="77550456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8695EA59-E8A6-4C39-A566-BBC06A867FEA}">
  <ds:schemaRefs>
    <ds:schemaRef ds:uri="ESRI.ArcGIS.Mapping.OfficeIntegration.PowerPointInfo"/>
  </ds:schemaRefs>
</ds:datastoreItem>
</file>

<file path=customXml/itemProps10.xml><?xml version="1.0" encoding="utf-8"?>
<ds:datastoreItem xmlns:ds="http://schemas.openxmlformats.org/officeDocument/2006/customXml" ds:itemID="{20C38C9E-099B-4C74-A11A-62A0270CF9D0}">
  <ds:schemaRefs>
    <ds:schemaRef ds:uri="ESRI.ArcGIS.Mapping.OfficeIntegration.PowerPointInfo"/>
  </ds:schemaRefs>
</ds:datastoreItem>
</file>

<file path=customXml/itemProps11.xml><?xml version="1.0" encoding="utf-8"?>
<ds:datastoreItem xmlns:ds="http://schemas.openxmlformats.org/officeDocument/2006/customXml" ds:itemID="{EAF62086-4AB7-4ABA-98C9-0271BB3CA852}">
  <ds:schemaRefs>
    <ds:schemaRef ds:uri="ESRI.ArcGIS.Mapping.OfficeIntegration.PowerPointInfo"/>
  </ds:schemaRefs>
</ds:datastoreItem>
</file>

<file path=customXml/itemProps12.xml><?xml version="1.0" encoding="utf-8"?>
<ds:datastoreItem xmlns:ds="http://schemas.openxmlformats.org/officeDocument/2006/customXml" ds:itemID="{5B027B65-2C4D-4E03-B7C2-B90A9A6A3FAF}">
  <ds:schemaRefs>
    <ds:schemaRef ds:uri="ESRI.ArcGIS.Mapping.OfficeIntegration.PowerPointInfo"/>
  </ds:schemaRefs>
</ds:datastoreItem>
</file>

<file path=customXml/itemProps13.xml><?xml version="1.0" encoding="utf-8"?>
<ds:datastoreItem xmlns:ds="http://schemas.openxmlformats.org/officeDocument/2006/customXml" ds:itemID="{26388DB7-CB28-482F-86A7-A2BF49ADF2BA}">
  <ds:schemaRefs>
    <ds:schemaRef ds:uri="ESRI.ArcGIS.Mapping.OfficeIntegration.PowerPointInfo"/>
  </ds:schemaRefs>
</ds:datastoreItem>
</file>

<file path=customXml/itemProps14.xml><?xml version="1.0" encoding="utf-8"?>
<ds:datastoreItem xmlns:ds="http://schemas.openxmlformats.org/officeDocument/2006/customXml" ds:itemID="{39F6BB68-DFBC-4ED0-AB39-B67A8C7375A0}">
  <ds:schemaRefs>
    <ds:schemaRef ds:uri="ESRI.ArcGIS.Mapping.OfficeIntegration.PowerPointInfo"/>
  </ds:schemaRefs>
</ds:datastoreItem>
</file>

<file path=customXml/itemProps15.xml><?xml version="1.0" encoding="utf-8"?>
<ds:datastoreItem xmlns:ds="http://schemas.openxmlformats.org/officeDocument/2006/customXml" ds:itemID="{3EE4B296-3E5A-4333-A6D3-68C37CDFBD38}">
  <ds:schemaRefs>
    <ds:schemaRef ds:uri="ESRI.ArcGIS.Mapping.OfficeIntegration.PowerPointInfo"/>
  </ds:schemaRefs>
</ds:datastoreItem>
</file>

<file path=customXml/itemProps16.xml><?xml version="1.0" encoding="utf-8"?>
<ds:datastoreItem xmlns:ds="http://schemas.openxmlformats.org/officeDocument/2006/customXml" ds:itemID="{A38346B5-6CFB-4BA3-9F05-1B503FFCEDDD}">
  <ds:schemaRefs>
    <ds:schemaRef ds:uri="ESRI.ArcGIS.Mapping.OfficeIntegration.PowerPointInfo"/>
  </ds:schemaRefs>
</ds:datastoreItem>
</file>

<file path=customXml/itemProps17.xml><?xml version="1.0" encoding="utf-8"?>
<ds:datastoreItem xmlns:ds="http://schemas.openxmlformats.org/officeDocument/2006/customXml" ds:itemID="{7F8BAB47-BF03-4644-A0E6-0E1799D61DCC}">
  <ds:schemaRefs>
    <ds:schemaRef ds:uri="ESRI.ArcGIS.Mapping.OfficeIntegration.PowerPointInfo"/>
  </ds:schemaRefs>
</ds:datastoreItem>
</file>

<file path=customXml/itemProps18.xml><?xml version="1.0" encoding="utf-8"?>
<ds:datastoreItem xmlns:ds="http://schemas.openxmlformats.org/officeDocument/2006/customXml" ds:itemID="{5C5C1039-8508-47A8-ABBA-EA081D1D8E1F}">
  <ds:schemaRefs>
    <ds:schemaRef ds:uri="ESRI.ArcGIS.Mapping.OfficeIntegration.PowerPointInfo"/>
  </ds:schemaRefs>
</ds:datastoreItem>
</file>

<file path=customXml/itemProps2.xml><?xml version="1.0" encoding="utf-8"?>
<ds:datastoreItem xmlns:ds="http://schemas.openxmlformats.org/officeDocument/2006/customXml" ds:itemID="{B58AE98B-62D7-4D75-8955-5FCA06F69D45}">
  <ds:schemaRefs>
    <ds:schemaRef ds:uri="ESRI.ArcGIS.Mapping.OfficeIntegration.PowerPointInfo"/>
  </ds:schemaRefs>
</ds:datastoreItem>
</file>

<file path=customXml/itemProps3.xml><?xml version="1.0" encoding="utf-8"?>
<ds:datastoreItem xmlns:ds="http://schemas.openxmlformats.org/officeDocument/2006/customXml" ds:itemID="{9DF9543A-DB59-45AA-8D24-DA5171998238}">
  <ds:schemaRefs>
    <ds:schemaRef ds:uri="ESRI.ArcGIS.Mapping.OfficeIntegration.PowerPointInfo"/>
  </ds:schemaRefs>
</ds:datastoreItem>
</file>

<file path=customXml/itemProps4.xml><?xml version="1.0" encoding="utf-8"?>
<ds:datastoreItem xmlns:ds="http://schemas.openxmlformats.org/officeDocument/2006/customXml" ds:itemID="{1F76E1B2-7E40-4B3C-8FBC-A4FA449EC1ED}">
  <ds:schemaRefs>
    <ds:schemaRef ds:uri="ESRI.ArcGIS.Mapping.OfficeIntegration.PowerPointInfo"/>
  </ds:schemaRefs>
</ds:datastoreItem>
</file>

<file path=customXml/itemProps5.xml><?xml version="1.0" encoding="utf-8"?>
<ds:datastoreItem xmlns:ds="http://schemas.openxmlformats.org/officeDocument/2006/customXml" ds:itemID="{CFBA813B-A1A1-4C2E-B00D-0D1625335AAA}">
  <ds:schemaRefs>
    <ds:schemaRef ds:uri="ESRI.ArcGIS.Mapping.OfficeIntegration.PowerPointInfo"/>
  </ds:schemaRefs>
</ds:datastoreItem>
</file>

<file path=customXml/itemProps6.xml><?xml version="1.0" encoding="utf-8"?>
<ds:datastoreItem xmlns:ds="http://schemas.openxmlformats.org/officeDocument/2006/customXml" ds:itemID="{01A46489-9DCC-4392-B4C8-7E1A78B3B892}">
  <ds:schemaRefs>
    <ds:schemaRef ds:uri="ESRI.ArcGIS.Mapping.OfficeIntegration.PowerPointInfo"/>
  </ds:schemaRefs>
</ds:datastoreItem>
</file>

<file path=customXml/itemProps7.xml><?xml version="1.0" encoding="utf-8"?>
<ds:datastoreItem xmlns:ds="http://schemas.openxmlformats.org/officeDocument/2006/customXml" ds:itemID="{BE80D03B-56EF-4F00-96FF-4822E8827777}">
  <ds:schemaRefs>
    <ds:schemaRef ds:uri="ESRI.ArcGIS.Mapping.OfficeIntegration.PowerPointInfo"/>
  </ds:schemaRefs>
</ds:datastoreItem>
</file>

<file path=customXml/itemProps8.xml><?xml version="1.0" encoding="utf-8"?>
<ds:datastoreItem xmlns:ds="http://schemas.openxmlformats.org/officeDocument/2006/customXml" ds:itemID="{9BCE135C-5D1A-4190-95B6-B70DEA4D0A35}">
  <ds:schemaRefs>
    <ds:schemaRef ds:uri="ESRI.ArcGIS.Mapping.OfficeIntegration.PowerPointInfo"/>
  </ds:schemaRefs>
</ds:datastoreItem>
</file>

<file path=customXml/itemProps9.xml><?xml version="1.0" encoding="utf-8"?>
<ds:datastoreItem xmlns:ds="http://schemas.openxmlformats.org/officeDocument/2006/customXml" ds:itemID="{B592DE61-2DCD-4E37-8262-1D3F8B1D76A8}">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22062</TotalTime>
  <Words>607</Words>
  <Application>Microsoft Office PowerPoint</Application>
  <PresentationFormat>On-screen Show (4:3)</PresentationFormat>
  <Paragraphs>93</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ＭＳ Ｐゴシック</vt:lpstr>
      <vt:lpstr>Arial</vt:lpstr>
      <vt:lpstr>Blank Presentation</vt:lpstr>
      <vt:lpstr>Enforcement and Compliance History Online  (ECHO)  Biosolids Facility Search </vt:lpstr>
      <vt:lpstr>Agenda</vt:lpstr>
      <vt:lpstr>Biosolids Program</vt:lpstr>
      <vt:lpstr>How can ECHO help?</vt:lpstr>
      <vt:lpstr>Who is Included in the Biosolids Search?</vt:lpstr>
      <vt:lpstr>What is Included in the Biosolids Search?</vt:lpstr>
      <vt:lpstr>What is NOT Included in the Biosolids Search?</vt:lpstr>
      <vt:lpstr>Biosolids Annual Report Data Download </vt:lpstr>
      <vt:lpstr>Known Issues </vt:lpstr>
      <vt:lpstr>User Feedback </vt:lpstr>
      <vt:lpstr>Planned Updates </vt:lpstr>
    </vt:vector>
  </TitlesOfParts>
  <Company>Office 2004 Test Drive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Eva Knoth</cp:lastModifiedBy>
  <cp:revision>775</cp:revision>
  <cp:lastPrinted>2017-10-03T20:02:50Z</cp:lastPrinted>
  <dcterms:created xsi:type="dcterms:W3CDTF">2011-02-09T16:00:48Z</dcterms:created>
  <dcterms:modified xsi:type="dcterms:W3CDTF">2017-10-05T13:29:00Z</dcterms:modified>
</cp:coreProperties>
</file>